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12192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move the slide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B9C5AEF-6448-4404-8C68-BE83C921C73C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4A36A1B-2289-4117-9AB5-55A4B0873EE9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86B862-9E61-4700-8F19-49EC0221E5B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A19FB7-B8FD-4A54-BD20-286E33A16879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2D254D3-4873-40DB-8123-119E3F40425E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C596B4-2F8B-42C1-AD0D-8049E66FA1EB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F5A6E3-E296-4668-ABE5-6049B1EE992C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D20B84-1E1A-4EDC-96DE-C63B817FE08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0E4F1E-F71C-44C0-8BD2-89C59F3C42E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81C42B9-F027-488E-A9C0-0C8AB23FF96A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177DBA-A2A0-4EF1-B79B-D6596ECB15AE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445DD7-48B9-4228-994A-F58E17788321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2"/>
          <a:stretch/>
        </p:blipFill>
        <p:spPr>
          <a:xfrm>
            <a:off x="9753840" y="228600"/>
            <a:ext cx="1904760" cy="190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LibreOffice/25.8.4.2$Linux_X86_64 LibreOffice_project/580$Build-2</Application>
  <AppVersion>15.0000</AppVersion>
  <Words>0</Words>
  <Paragraphs>0</Paragraphs>
  <Company>Created by Marp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2026-02-01T20:31:00Z</dcterms:created>
  <dc:creator>Created by Marp</dc:creator>
  <dc:description/>
  <dc:language>en-US</dc:language>
  <cp:lastModifiedBy/>
  <dcterms:modified xsi:type="dcterms:W3CDTF">2026-02-02T01:32:22Z</dcterms:modified>
  <cp:revision>2</cp:revision>
  <dc:subject>PptxGenJS Presentation</dc:subject>
  <dc:title>**Выборы в современной России - системы, проблемы**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On-screen Show (16:9)</vt:lpwstr>
  </property>
  <property fmtid="{D5CDD505-2E9C-101B-9397-08002B2CF9AE}" pid="4" name="Slides">
    <vt:i4>11</vt:i4>
  </property>
</Properties>
</file>